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60" r:id="rId3"/>
  </p:sldIdLst>
  <p:sldSz cx="9144000" cy="6858000" type="screen4x3"/>
  <p:notesSz cx="6797675" cy="9926638"/>
  <p:defaultTex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83810A-DC3E-460D-983B-EC5C74D9DE18}" v="1" dt="2024-02-09T11:11:11.5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varScale="1">
        <p:scale>
          <a:sx n="84" d="100"/>
          <a:sy n="84" d="100"/>
        </p:scale>
        <p:origin x="1862" y="67"/>
      </p:cViewPr>
      <p:guideLst>
        <p:guide orient="horz" pos="2160"/>
        <p:guide pos="2880"/>
      </p:guideLst>
    </p:cSldViewPr>
  </p:slideViewPr>
  <p:notesTextViewPr>
    <p:cViewPr>
      <p:scale>
        <a:sx n="1" d="1"/>
        <a:sy n="1" d="1"/>
      </p:scale>
      <p:origin x="0" y="0"/>
    </p:cViewPr>
  </p:notesTextViewPr>
  <p:sorterViewPr>
    <p:cViewPr>
      <p:scale>
        <a:sx n="190" d="100"/>
        <a:sy n="190" d="100"/>
      </p:scale>
      <p:origin x="0" y="10272"/>
    </p:cViewPr>
  </p:sorter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indy Sofia Santos Alves Ribeiro Sabença" userId="4d85a9ed-ff2b-4113-84e7-c302e4596a27" providerId="ADAL" clId="{5283810A-DC3E-460D-983B-EC5C74D9DE18}"/>
    <pc:docChg chg="undo redo custSel addSld delSld modSld">
      <pc:chgData name="Cindy Sofia Santos Alves Ribeiro Sabença" userId="4d85a9ed-ff2b-4113-84e7-c302e4596a27" providerId="ADAL" clId="{5283810A-DC3E-460D-983B-EC5C74D9DE18}" dt="2024-02-09T11:49:20.113" v="263" actId="403"/>
      <pc:docMkLst>
        <pc:docMk/>
      </pc:docMkLst>
      <pc:sldChg chg="modSp mod">
        <pc:chgData name="Cindy Sofia Santos Alves Ribeiro Sabença" userId="4d85a9ed-ff2b-4113-84e7-c302e4596a27" providerId="ADAL" clId="{5283810A-DC3E-460D-983B-EC5C74D9DE18}" dt="2024-02-05T14:32:25.527" v="188" actId="403"/>
        <pc:sldMkLst>
          <pc:docMk/>
          <pc:sldMk cId="1394319828" sldId="259"/>
        </pc:sldMkLst>
        <pc:spChg chg="mod">
          <ac:chgData name="Cindy Sofia Santos Alves Ribeiro Sabença" userId="4d85a9ed-ff2b-4113-84e7-c302e4596a27" providerId="ADAL" clId="{5283810A-DC3E-460D-983B-EC5C74D9DE18}" dt="2024-02-05T14:32:25.527" v="188" actId="403"/>
          <ac:spMkLst>
            <pc:docMk/>
            <pc:sldMk cId="1394319828" sldId="259"/>
            <ac:spMk id="2" creationId="{00000000-0000-0000-0000-000000000000}"/>
          </ac:spMkLst>
        </pc:spChg>
      </pc:sldChg>
      <pc:sldChg chg="modSp add mod">
        <pc:chgData name="Cindy Sofia Santos Alves Ribeiro Sabença" userId="4d85a9ed-ff2b-4113-84e7-c302e4596a27" providerId="ADAL" clId="{5283810A-DC3E-460D-983B-EC5C74D9DE18}" dt="2024-02-09T11:49:20.113" v="263" actId="403"/>
        <pc:sldMkLst>
          <pc:docMk/>
          <pc:sldMk cId="1871495860" sldId="260"/>
        </pc:sldMkLst>
        <pc:spChg chg="mod">
          <ac:chgData name="Cindy Sofia Santos Alves Ribeiro Sabença" userId="4d85a9ed-ff2b-4113-84e7-c302e4596a27" providerId="ADAL" clId="{5283810A-DC3E-460D-983B-EC5C74D9DE18}" dt="2024-02-09T11:49:20.113" v="263" actId="403"/>
          <ac:spMkLst>
            <pc:docMk/>
            <pc:sldMk cId="1871495860" sldId="260"/>
            <ac:spMk id="2" creationId="{00000000-0000-0000-0000-000000000000}"/>
          </ac:spMkLst>
        </pc:spChg>
        <pc:spChg chg="mod">
          <ac:chgData name="Cindy Sofia Santos Alves Ribeiro Sabença" userId="4d85a9ed-ff2b-4113-84e7-c302e4596a27" providerId="ADAL" clId="{5283810A-DC3E-460D-983B-EC5C74D9DE18}" dt="2024-02-09T11:43:21.897" v="209" actId="20577"/>
          <ac:spMkLst>
            <pc:docMk/>
            <pc:sldMk cId="1871495860" sldId="260"/>
            <ac:spMk id="4" creationId="{00000000-0000-0000-0000-000000000000}"/>
          </ac:spMkLst>
        </pc:spChg>
      </pc:sldChg>
      <pc:sldChg chg="del">
        <pc:chgData name="Cindy Sofia Santos Alves Ribeiro Sabença" userId="4d85a9ed-ff2b-4113-84e7-c302e4596a27" providerId="ADAL" clId="{5283810A-DC3E-460D-983B-EC5C74D9DE18}" dt="2024-02-09T11:11:07.902" v="189" actId="47"/>
        <pc:sldMkLst>
          <pc:docMk/>
          <pc:sldMk cId="4186666937" sldId="266"/>
        </pc:sldMkLst>
      </pc:sldChg>
      <pc:sldChg chg="del">
        <pc:chgData name="Cindy Sofia Santos Alves Ribeiro Sabença" userId="4d85a9ed-ff2b-4113-84e7-c302e4596a27" providerId="ADAL" clId="{5283810A-DC3E-460D-983B-EC5C74D9DE18}" dt="2024-02-09T11:11:07.902" v="189" actId="47"/>
        <pc:sldMkLst>
          <pc:docMk/>
          <pc:sldMk cId="3096127099" sldId="267"/>
        </pc:sldMkLst>
      </pc:sldChg>
      <pc:sldChg chg="del">
        <pc:chgData name="Cindy Sofia Santos Alves Ribeiro Sabença" userId="4d85a9ed-ff2b-4113-84e7-c302e4596a27" providerId="ADAL" clId="{5283810A-DC3E-460D-983B-EC5C74D9DE18}" dt="2024-02-09T11:11:07.902" v="189" actId="47"/>
        <pc:sldMkLst>
          <pc:docMk/>
          <pc:sldMk cId="4229683390" sldId="268"/>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pt-PT"/>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pt-PT"/>
          </a:p>
        </p:txBody>
      </p:sp>
      <p:sp>
        <p:nvSpPr>
          <p:cNvPr id="4" name="Date Placeholder 3"/>
          <p:cNvSpPr>
            <a:spLocks noGrp="1"/>
          </p:cNvSpPr>
          <p:nvPr>
            <p:ph type="dt" sz="half" idx="10"/>
          </p:nvPr>
        </p:nvSpPr>
        <p:spPr/>
        <p:txBody>
          <a:bodyPr/>
          <a:lstStyle/>
          <a:p>
            <a:fld id="{13080B39-1941-4CF7-AD94-E8A03A544E5E}" type="datetimeFigureOut">
              <a:rPr lang="pt-PT" smtClean="0"/>
              <a:t>09/02/2024</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627D9A04-A95A-4CD1-8278-EDF13A7968DD}" type="slidenum">
              <a:rPr lang="pt-PT" smtClean="0"/>
              <a:t>‹#›</a:t>
            </a:fld>
            <a:endParaRPr lang="pt-PT"/>
          </a:p>
        </p:txBody>
      </p:sp>
    </p:spTree>
    <p:extLst>
      <p:ext uri="{BB962C8B-B14F-4D97-AF65-F5344CB8AC3E}">
        <p14:creationId xmlns:p14="http://schemas.microsoft.com/office/powerpoint/2010/main" val="235250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PT"/>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Date Placeholder 3"/>
          <p:cNvSpPr>
            <a:spLocks noGrp="1"/>
          </p:cNvSpPr>
          <p:nvPr>
            <p:ph type="dt" sz="half" idx="10"/>
          </p:nvPr>
        </p:nvSpPr>
        <p:spPr/>
        <p:txBody>
          <a:bodyPr/>
          <a:lstStyle/>
          <a:p>
            <a:fld id="{13080B39-1941-4CF7-AD94-E8A03A544E5E}" type="datetimeFigureOut">
              <a:rPr lang="pt-PT" smtClean="0"/>
              <a:t>09/02/2024</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627D9A04-A95A-4CD1-8278-EDF13A7968DD}" type="slidenum">
              <a:rPr lang="pt-PT" smtClean="0"/>
              <a:t>‹#›</a:t>
            </a:fld>
            <a:endParaRPr lang="pt-PT"/>
          </a:p>
        </p:txBody>
      </p:sp>
    </p:spTree>
    <p:extLst>
      <p:ext uri="{BB962C8B-B14F-4D97-AF65-F5344CB8AC3E}">
        <p14:creationId xmlns:p14="http://schemas.microsoft.com/office/powerpoint/2010/main" val="18049622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pt-P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3080B39-1941-4CF7-AD94-E8A03A544E5E}" type="datetimeFigureOut">
              <a:rPr lang="pt-PT" smtClean="0"/>
              <a:t>09/02/2024</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627D9A04-A95A-4CD1-8278-EDF13A7968DD}" type="slidenum">
              <a:rPr lang="pt-PT" smtClean="0"/>
              <a:t>‹#›</a:t>
            </a:fld>
            <a:endParaRPr lang="pt-PT"/>
          </a:p>
        </p:txBody>
      </p:sp>
    </p:spTree>
    <p:extLst>
      <p:ext uri="{BB962C8B-B14F-4D97-AF65-F5344CB8AC3E}">
        <p14:creationId xmlns:p14="http://schemas.microsoft.com/office/powerpoint/2010/main" val="22131458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PT"/>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5" name="Date Placeholder 4"/>
          <p:cNvSpPr>
            <a:spLocks noGrp="1"/>
          </p:cNvSpPr>
          <p:nvPr>
            <p:ph type="dt" sz="half" idx="10"/>
          </p:nvPr>
        </p:nvSpPr>
        <p:spPr/>
        <p:txBody>
          <a:bodyPr/>
          <a:lstStyle/>
          <a:p>
            <a:fld id="{13080B39-1941-4CF7-AD94-E8A03A544E5E}" type="datetimeFigureOut">
              <a:rPr lang="pt-PT" smtClean="0"/>
              <a:t>09/02/2024</a:t>
            </a:fld>
            <a:endParaRPr lang="pt-PT"/>
          </a:p>
        </p:txBody>
      </p:sp>
      <p:sp>
        <p:nvSpPr>
          <p:cNvPr id="6" name="Footer Placeholder 5"/>
          <p:cNvSpPr>
            <a:spLocks noGrp="1"/>
          </p:cNvSpPr>
          <p:nvPr>
            <p:ph type="ftr" sz="quarter" idx="11"/>
          </p:nvPr>
        </p:nvSpPr>
        <p:spPr/>
        <p:txBody>
          <a:bodyPr/>
          <a:lstStyle/>
          <a:p>
            <a:endParaRPr lang="pt-PT"/>
          </a:p>
        </p:txBody>
      </p:sp>
      <p:sp>
        <p:nvSpPr>
          <p:cNvPr id="7" name="Slide Number Placeholder 6"/>
          <p:cNvSpPr>
            <a:spLocks noGrp="1"/>
          </p:cNvSpPr>
          <p:nvPr>
            <p:ph type="sldNum" sz="quarter" idx="12"/>
          </p:nvPr>
        </p:nvSpPr>
        <p:spPr/>
        <p:txBody>
          <a:bodyPr/>
          <a:lstStyle/>
          <a:p>
            <a:fld id="{627D9A04-A95A-4CD1-8278-EDF13A7968DD}" type="slidenum">
              <a:rPr lang="pt-PT" smtClean="0"/>
              <a:t>‹#›</a:t>
            </a:fld>
            <a:endParaRPr lang="pt-PT"/>
          </a:p>
        </p:txBody>
      </p:sp>
    </p:spTree>
    <p:extLst>
      <p:ext uri="{BB962C8B-B14F-4D97-AF65-F5344CB8AC3E}">
        <p14:creationId xmlns:p14="http://schemas.microsoft.com/office/powerpoint/2010/main" val="3325203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pt-P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7" name="Date Placeholder 6"/>
          <p:cNvSpPr>
            <a:spLocks noGrp="1"/>
          </p:cNvSpPr>
          <p:nvPr>
            <p:ph type="dt" sz="half" idx="10"/>
          </p:nvPr>
        </p:nvSpPr>
        <p:spPr/>
        <p:txBody>
          <a:bodyPr/>
          <a:lstStyle/>
          <a:p>
            <a:fld id="{13080B39-1941-4CF7-AD94-E8A03A544E5E}" type="datetimeFigureOut">
              <a:rPr lang="pt-PT" smtClean="0"/>
              <a:t>09/02/2024</a:t>
            </a:fld>
            <a:endParaRPr lang="pt-PT"/>
          </a:p>
        </p:txBody>
      </p:sp>
      <p:sp>
        <p:nvSpPr>
          <p:cNvPr id="8" name="Footer Placeholder 7"/>
          <p:cNvSpPr>
            <a:spLocks noGrp="1"/>
          </p:cNvSpPr>
          <p:nvPr>
            <p:ph type="ftr" sz="quarter" idx="11"/>
          </p:nvPr>
        </p:nvSpPr>
        <p:spPr/>
        <p:txBody>
          <a:bodyPr/>
          <a:lstStyle/>
          <a:p>
            <a:endParaRPr lang="pt-PT"/>
          </a:p>
        </p:txBody>
      </p:sp>
      <p:sp>
        <p:nvSpPr>
          <p:cNvPr id="9" name="Slide Number Placeholder 8"/>
          <p:cNvSpPr>
            <a:spLocks noGrp="1"/>
          </p:cNvSpPr>
          <p:nvPr>
            <p:ph type="sldNum" sz="quarter" idx="12"/>
          </p:nvPr>
        </p:nvSpPr>
        <p:spPr/>
        <p:txBody>
          <a:bodyPr/>
          <a:lstStyle/>
          <a:p>
            <a:fld id="{627D9A04-A95A-4CD1-8278-EDF13A7968DD}" type="slidenum">
              <a:rPr lang="pt-PT" smtClean="0"/>
              <a:t>‹#›</a:t>
            </a:fld>
            <a:endParaRPr lang="pt-PT"/>
          </a:p>
        </p:txBody>
      </p:sp>
    </p:spTree>
    <p:extLst>
      <p:ext uri="{BB962C8B-B14F-4D97-AF65-F5344CB8AC3E}">
        <p14:creationId xmlns:p14="http://schemas.microsoft.com/office/powerpoint/2010/main" val="14360337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PT"/>
          </a:p>
        </p:txBody>
      </p:sp>
      <p:sp>
        <p:nvSpPr>
          <p:cNvPr id="3" name="Date Placeholder 2"/>
          <p:cNvSpPr>
            <a:spLocks noGrp="1"/>
          </p:cNvSpPr>
          <p:nvPr>
            <p:ph type="dt" sz="half" idx="10"/>
          </p:nvPr>
        </p:nvSpPr>
        <p:spPr/>
        <p:txBody>
          <a:bodyPr/>
          <a:lstStyle/>
          <a:p>
            <a:fld id="{13080B39-1941-4CF7-AD94-E8A03A544E5E}" type="datetimeFigureOut">
              <a:rPr lang="pt-PT" smtClean="0"/>
              <a:t>09/02/2024</a:t>
            </a:fld>
            <a:endParaRPr lang="pt-PT"/>
          </a:p>
        </p:txBody>
      </p:sp>
      <p:sp>
        <p:nvSpPr>
          <p:cNvPr id="4" name="Footer Placeholder 3"/>
          <p:cNvSpPr>
            <a:spLocks noGrp="1"/>
          </p:cNvSpPr>
          <p:nvPr>
            <p:ph type="ftr" sz="quarter" idx="11"/>
          </p:nvPr>
        </p:nvSpPr>
        <p:spPr/>
        <p:txBody>
          <a:bodyPr/>
          <a:lstStyle/>
          <a:p>
            <a:endParaRPr lang="pt-PT"/>
          </a:p>
        </p:txBody>
      </p:sp>
      <p:sp>
        <p:nvSpPr>
          <p:cNvPr id="5" name="Slide Number Placeholder 4"/>
          <p:cNvSpPr>
            <a:spLocks noGrp="1"/>
          </p:cNvSpPr>
          <p:nvPr>
            <p:ph type="sldNum" sz="quarter" idx="12"/>
          </p:nvPr>
        </p:nvSpPr>
        <p:spPr/>
        <p:txBody>
          <a:bodyPr/>
          <a:lstStyle/>
          <a:p>
            <a:fld id="{627D9A04-A95A-4CD1-8278-EDF13A7968DD}" type="slidenum">
              <a:rPr lang="pt-PT" smtClean="0"/>
              <a:t>‹#›</a:t>
            </a:fld>
            <a:endParaRPr lang="pt-PT"/>
          </a:p>
        </p:txBody>
      </p:sp>
    </p:spTree>
    <p:extLst>
      <p:ext uri="{BB962C8B-B14F-4D97-AF65-F5344CB8AC3E}">
        <p14:creationId xmlns:p14="http://schemas.microsoft.com/office/powerpoint/2010/main" val="3082888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080B39-1941-4CF7-AD94-E8A03A544E5E}" type="datetimeFigureOut">
              <a:rPr lang="pt-PT" smtClean="0"/>
              <a:t>09/02/2024</a:t>
            </a:fld>
            <a:endParaRPr lang="pt-PT"/>
          </a:p>
        </p:txBody>
      </p:sp>
      <p:sp>
        <p:nvSpPr>
          <p:cNvPr id="3" name="Footer Placeholder 2"/>
          <p:cNvSpPr>
            <a:spLocks noGrp="1"/>
          </p:cNvSpPr>
          <p:nvPr>
            <p:ph type="ftr" sz="quarter" idx="11"/>
          </p:nvPr>
        </p:nvSpPr>
        <p:spPr/>
        <p:txBody>
          <a:bodyPr/>
          <a:lstStyle/>
          <a:p>
            <a:endParaRPr lang="pt-PT"/>
          </a:p>
        </p:txBody>
      </p:sp>
      <p:sp>
        <p:nvSpPr>
          <p:cNvPr id="4" name="Slide Number Placeholder 3"/>
          <p:cNvSpPr>
            <a:spLocks noGrp="1"/>
          </p:cNvSpPr>
          <p:nvPr>
            <p:ph type="sldNum" sz="quarter" idx="12"/>
          </p:nvPr>
        </p:nvSpPr>
        <p:spPr/>
        <p:txBody>
          <a:bodyPr/>
          <a:lstStyle/>
          <a:p>
            <a:fld id="{627D9A04-A95A-4CD1-8278-EDF13A7968DD}" type="slidenum">
              <a:rPr lang="pt-PT" smtClean="0"/>
              <a:t>‹#›</a:t>
            </a:fld>
            <a:endParaRPr lang="pt-PT"/>
          </a:p>
        </p:txBody>
      </p:sp>
    </p:spTree>
    <p:extLst>
      <p:ext uri="{BB962C8B-B14F-4D97-AF65-F5344CB8AC3E}">
        <p14:creationId xmlns:p14="http://schemas.microsoft.com/office/powerpoint/2010/main" val="26557296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pt-P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3080B39-1941-4CF7-AD94-E8A03A544E5E}" type="datetimeFigureOut">
              <a:rPr lang="pt-PT" smtClean="0"/>
              <a:t>09/02/2024</a:t>
            </a:fld>
            <a:endParaRPr lang="pt-PT"/>
          </a:p>
        </p:txBody>
      </p:sp>
      <p:sp>
        <p:nvSpPr>
          <p:cNvPr id="6" name="Footer Placeholder 5"/>
          <p:cNvSpPr>
            <a:spLocks noGrp="1"/>
          </p:cNvSpPr>
          <p:nvPr>
            <p:ph type="ftr" sz="quarter" idx="11"/>
          </p:nvPr>
        </p:nvSpPr>
        <p:spPr/>
        <p:txBody>
          <a:bodyPr/>
          <a:lstStyle/>
          <a:p>
            <a:endParaRPr lang="pt-PT"/>
          </a:p>
        </p:txBody>
      </p:sp>
      <p:sp>
        <p:nvSpPr>
          <p:cNvPr id="7" name="Slide Number Placeholder 6"/>
          <p:cNvSpPr>
            <a:spLocks noGrp="1"/>
          </p:cNvSpPr>
          <p:nvPr>
            <p:ph type="sldNum" sz="quarter" idx="12"/>
          </p:nvPr>
        </p:nvSpPr>
        <p:spPr/>
        <p:txBody>
          <a:bodyPr/>
          <a:lstStyle/>
          <a:p>
            <a:fld id="{627D9A04-A95A-4CD1-8278-EDF13A7968DD}" type="slidenum">
              <a:rPr lang="pt-PT" smtClean="0"/>
              <a:t>‹#›</a:t>
            </a:fld>
            <a:endParaRPr lang="pt-PT"/>
          </a:p>
        </p:txBody>
      </p:sp>
    </p:spTree>
    <p:extLst>
      <p:ext uri="{BB962C8B-B14F-4D97-AF65-F5344CB8AC3E}">
        <p14:creationId xmlns:p14="http://schemas.microsoft.com/office/powerpoint/2010/main" val="29347894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pt-PT"/>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PT"/>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3080B39-1941-4CF7-AD94-E8A03A544E5E}" type="datetimeFigureOut">
              <a:rPr lang="pt-PT" smtClean="0"/>
              <a:t>09/02/2024</a:t>
            </a:fld>
            <a:endParaRPr lang="pt-PT"/>
          </a:p>
        </p:txBody>
      </p:sp>
      <p:sp>
        <p:nvSpPr>
          <p:cNvPr id="6" name="Footer Placeholder 5"/>
          <p:cNvSpPr>
            <a:spLocks noGrp="1"/>
          </p:cNvSpPr>
          <p:nvPr>
            <p:ph type="ftr" sz="quarter" idx="11"/>
          </p:nvPr>
        </p:nvSpPr>
        <p:spPr/>
        <p:txBody>
          <a:bodyPr/>
          <a:lstStyle/>
          <a:p>
            <a:endParaRPr lang="pt-PT"/>
          </a:p>
        </p:txBody>
      </p:sp>
      <p:sp>
        <p:nvSpPr>
          <p:cNvPr id="7" name="Slide Number Placeholder 6"/>
          <p:cNvSpPr>
            <a:spLocks noGrp="1"/>
          </p:cNvSpPr>
          <p:nvPr>
            <p:ph type="sldNum" sz="quarter" idx="12"/>
          </p:nvPr>
        </p:nvSpPr>
        <p:spPr/>
        <p:txBody>
          <a:bodyPr/>
          <a:lstStyle/>
          <a:p>
            <a:fld id="{627D9A04-A95A-4CD1-8278-EDF13A7968DD}" type="slidenum">
              <a:rPr lang="pt-PT" smtClean="0"/>
              <a:t>‹#›</a:t>
            </a:fld>
            <a:endParaRPr lang="pt-PT"/>
          </a:p>
        </p:txBody>
      </p:sp>
    </p:spTree>
    <p:extLst>
      <p:ext uri="{BB962C8B-B14F-4D97-AF65-F5344CB8AC3E}">
        <p14:creationId xmlns:p14="http://schemas.microsoft.com/office/powerpoint/2010/main" val="7842718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PT"/>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Date Placeholder 3"/>
          <p:cNvSpPr>
            <a:spLocks noGrp="1"/>
          </p:cNvSpPr>
          <p:nvPr>
            <p:ph type="dt" sz="half" idx="10"/>
          </p:nvPr>
        </p:nvSpPr>
        <p:spPr/>
        <p:txBody>
          <a:bodyPr/>
          <a:lstStyle/>
          <a:p>
            <a:fld id="{13080B39-1941-4CF7-AD94-E8A03A544E5E}" type="datetimeFigureOut">
              <a:rPr lang="pt-PT" smtClean="0"/>
              <a:t>09/02/2024</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627D9A04-A95A-4CD1-8278-EDF13A7968DD}" type="slidenum">
              <a:rPr lang="pt-PT" smtClean="0"/>
              <a:t>‹#›</a:t>
            </a:fld>
            <a:endParaRPr lang="pt-PT"/>
          </a:p>
        </p:txBody>
      </p:sp>
    </p:spTree>
    <p:extLst>
      <p:ext uri="{BB962C8B-B14F-4D97-AF65-F5344CB8AC3E}">
        <p14:creationId xmlns:p14="http://schemas.microsoft.com/office/powerpoint/2010/main" val="17845097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pt-PT"/>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Date Placeholder 3"/>
          <p:cNvSpPr>
            <a:spLocks noGrp="1"/>
          </p:cNvSpPr>
          <p:nvPr>
            <p:ph type="dt" sz="half" idx="10"/>
          </p:nvPr>
        </p:nvSpPr>
        <p:spPr/>
        <p:txBody>
          <a:bodyPr/>
          <a:lstStyle/>
          <a:p>
            <a:fld id="{13080B39-1941-4CF7-AD94-E8A03A544E5E}" type="datetimeFigureOut">
              <a:rPr lang="pt-PT" smtClean="0"/>
              <a:t>09/02/2024</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627D9A04-A95A-4CD1-8278-EDF13A7968DD}" type="slidenum">
              <a:rPr lang="pt-PT" smtClean="0"/>
              <a:t>‹#›</a:t>
            </a:fld>
            <a:endParaRPr lang="pt-PT"/>
          </a:p>
        </p:txBody>
      </p:sp>
    </p:spTree>
    <p:extLst>
      <p:ext uri="{BB962C8B-B14F-4D97-AF65-F5344CB8AC3E}">
        <p14:creationId xmlns:p14="http://schemas.microsoft.com/office/powerpoint/2010/main" val="14090065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pt-PT"/>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080B39-1941-4CF7-AD94-E8A03A544E5E}" type="datetimeFigureOut">
              <a:rPr lang="pt-PT" smtClean="0"/>
              <a:t>09/02/2024</a:t>
            </a:fld>
            <a:endParaRPr lang="pt-PT"/>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PT"/>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7D9A04-A95A-4CD1-8278-EDF13A7968DD}" type="slidenum">
              <a:rPr lang="pt-PT" smtClean="0"/>
              <a:t>‹#›</a:t>
            </a:fld>
            <a:endParaRPr lang="pt-PT"/>
          </a:p>
        </p:txBody>
      </p:sp>
    </p:spTree>
    <p:extLst>
      <p:ext uri="{BB962C8B-B14F-4D97-AF65-F5344CB8AC3E}">
        <p14:creationId xmlns:p14="http://schemas.microsoft.com/office/powerpoint/2010/main" val="11177034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thenavigatorcompany.com/Projetos/PRR/Projetos-PRR" TargetMode="External"/><Relationship Id="rId2"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hyperlink" Target="http://www.recuperarportugal.gov.pt/"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s://www.thenavigatorcompany.com/Projetos/PRR/Projetos-PRR" TargetMode="External"/><Relationship Id="rId2"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hyperlink" Target="http://www.recuperarportugal.gov.pt/"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rotWithShape="1">
          <a:blip r:embed="rId2"/>
          <a:srcRect b="73519"/>
          <a:stretch/>
        </p:blipFill>
        <p:spPr>
          <a:xfrm>
            <a:off x="5331405" y="5992421"/>
            <a:ext cx="3201035" cy="460915"/>
          </a:xfrm>
          <a:prstGeom prst="rect">
            <a:avLst/>
          </a:prstGeom>
        </p:spPr>
      </p:pic>
      <p:pic>
        <p:nvPicPr>
          <p:cNvPr id="7" name="Picture 6"/>
          <p:cNvPicPr/>
          <p:nvPr/>
        </p:nvPicPr>
        <p:blipFill rotWithShape="1">
          <a:blip r:embed="rId2"/>
          <a:srcRect t="44087"/>
          <a:stretch/>
        </p:blipFill>
        <p:spPr>
          <a:xfrm>
            <a:off x="827584" y="5949280"/>
            <a:ext cx="2624971" cy="685166"/>
          </a:xfrm>
          <a:prstGeom prst="rect">
            <a:avLst/>
          </a:prstGeom>
        </p:spPr>
      </p:pic>
      <p:cxnSp>
        <p:nvCxnSpPr>
          <p:cNvPr id="8" name="Straight Connector 7"/>
          <p:cNvCxnSpPr/>
          <p:nvPr/>
        </p:nvCxnSpPr>
        <p:spPr>
          <a:xfrm>
            <a:off x="755576" y="5877272"/>
            <a:ext cx="7776864" cy="0"/>
          </a:xfrm>
          <a:prstGeom prst="line">
            <a:avLst/>
          </a:prstGeom>
          <a:ln w="1905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755576" y="886766"/>
            <a:ext cx="7632848" cy="3877985"/>
          </a:xfrm>
          <a:prstGeom prst="rect">
            <a:avLst/>
          </a:prstGeom>
          <a:noFill/>
        </p:spPr>
        <p:txBody>
          <a:bodyPr wrap="square" rtlCol="0">
            <a:spAutoFit/>
          </a:bodyPr>
          <a:lstStyle/>
          <a:p>
            <a:pPr algn="ctr"/>
            <a:endParaRPr lang="pt-PT" sz="1600" b="1" i="1" dirty="0">
              <a:latin typeface="Verdana" panose="020B0604030504040204" pitchFamily="34" charset="0"/>
              <a:ea typeface="Verdana" panose="020B0604030504040204" pitchFamily="34" charset="0"/>
              <a:cs typeface="Verdana" panose="020B0604030504040204" pitchFamily="34" charset="0"/>
            </a:endParaRPr>
          </a:p>
          <a:p>
            <a:pPr algn="ctr"/>
            <a:endParaRPr lang="pt-PT" sz="1600" b="1" i="1" dirty="0">
              <a:latin typeface="Verdana" panose="020B0604030504040204" pitchFamily="34" charset="0"/>
              <a:ea typeface="Verdana" panose="020B0604030504040204" pitchFamily="34" charset="0"/>
              <a:cs typeface="Verdana" panose="020B0604030504040204" pitchFamily="34" charset="0"/>
            </a:endParaRPr>
          </a:p>
          <a:p>
            <a:pPr algn="ctr"/>
            <a:r>
              <a:rPr lang="pt-PT" sz="1600" b="1" i="1" dirty="0" err="1">
                <a:latin typeface="Verdana" panose="020B0604030504040204" pitchFamily="34" charset="0"/>
                <a:ea typeface="Verdana" panose="020B0604030504040204" pitchFamily="34" charset="0"/>
                <a:cs typeface="Verdana" panose="020B0604030504040204" pitchFamily="34" charset="0"/>
              </a:rPr>
              <a:t>From</a:t>
            </a:r>
            <a:r>
              <a:rPr lang="pt-PT" sz="1600" b="1" i="1" dirty="0">
                <a:latin typeface="Verdana" panose="020B0604030504040204" pitchFamily="34" charset="0"/>
                <a:ea typeface="Verdana" panose="020B0604030504040204" pitchFamily="34" charset="0"/>
                <a:cs typeface="Verdana" panose="020B0604030504040204" pitchFamily="34" charset="0"/>
              </a:rPr>
              <a:t> </a:t>
            </a:r>
            <a:r>
              <a:rPr lang="pt-PT" sz="1600" b="1" i="1" dirty="0" err="1">
                <a:latin typeface="Verdana" panose="020B0604030504040204" pitchFamily="34" charset="0"/>
                <a:ea typeface="Verdana" panose="020B0604030504040204" pitchFamily="34" charset="0"/>
                <a:cs typeface="Verdana" panose="020B0604030504040204" pitchFamily="34" charset="0"/>
              </a:rPr>
              <a:t>Fossil</a:t>
            </a:r>
            <a:r>
              <a:rPr lang="pt-PT" sz="1600" b="1" i="1" dirty="0">
                <a:latin typeface="Verdana" panose="020B0604030504040204" pitchFamily="34" charset="0"/>
                <a:ea typeface="Verdana" panose="020B0604030504040204" pitchFamily="34" charset="0"/>
                <a:cs typeface="Verdana" panose="020B0604030504040204" pitchFamily="34" charset="0"/>
              </a:rPr>
              <a:t> To </a:t>
            </a:r>
            <a:r>
              <a:rPr lang="pt-PT" sz="1600" b="1" i="1" dirty="0" err="1">
                <a:latin typeface="Verdana" panose="020B0604030504040204" pitchFamily="34" charset="0"/>
                <a:ea typeface="Verdana" panose="020B0604030504040204" pitchFamily="34" charset="0"/>
                <a:cs typeface="Verdana" panose="020B0604030504040204" pitchFamily="34" charset="0"/>
              </a:rPr>
              <a:t>Forest</a:t>
            </a:r>
            <a:r>
              <a:rPr lang="pt-PT" sz="1600" b="1" i="1" dirty="0">
                <a:latin typeface="Verdana" panose="020B0604030504040204" pitchFamily="34" charset="0"/>
                <a:ea typeface="Verdana" panose="020B0604030504040204" pitchFamily="34" charset="0"/>
                <a:cs typeface="Verdana" panose="020B0604030504040204" pitchFamily="34" charset="0"/>
              </a:rPr>
              <a:t> – Embalagem e Produtos Sustentáveis para a Substituição do Plástico </a:t>
            </a:r>
            <a:r>
              <a:rPr lang="pt-PT" sz="1600" b="1" i="1" dirty="0" err="1">
                <a:latin typeface="Verdana" panose="020B0604030504040204" pitchFamily="34" charset="0"/>
                <a:ea typeface="Verdana" panose="020B0604030504040204" pitchFamily="34" charset="0"/>
                <a:cs typeface="Verdana" panose="020B0604030504040204" pitchFamily="34" charset="0"/>
              </a:rPr>
              <a:t>Fossil</a:t>
            </a:r>
            <a:endParaRPr lang="pt-PT" sz="1600" b="1" i="1" dirty="0">
              <a:latin typeface="Verdana" panose="020B0604030504040204" pitchFamily="34" charset="0"/>
              <a:ea typeface="Verdana" panose="020B0604030504040204" pitchFamily="34" charset="0"/>
              <a:cs typeface="Verdana" panose="020B0604030504040204" pitchFamily="34" charset="0"/>
            </a:endParaRPr>
          </a:p>
          <a:p>
            <a:r>
              <a:rPr lang="pt-PT" sz="1400" b="1" dirty="0">
                <a:latin typeface="Verdana" panose="020B0604030504040204" pitchFamily="34" charset="0"/>
                <a:ea typeface="Verdana" panose="020B0604030504040204" pitchFamily="34" charset="0"/>
                <a:cs typeface="Verdana" panose="020B0604030504040204" pitchFamily="34" charset="0"/>
              </a:rPr>
              <a:t>Duração: 51</a:t>
            </a:r>
            <a:r>
              <a:rPr lang="pt-PT" sz="1400" dirty="0">
                <a:latin typeface="Verdana" panose="020B0604030504040204" pitchFamily="34" charset="0"/>
                <a:ea typeface="Verdana" panose="020B0604030504040204" pitchFamily="34" charset="0"/>
                <a:cs typeface="Verdana" panose="020B0604030504040204" pitchFamily="34" charset="0"/>
              </a:rPr>
              <a:t> meses (01.10.2021 - 31.12.2025)</a:t>
            </a:r>
          </a:p>
          <a:p>
            <a:endParaRPr lang="pt-PT" sz="1400" b="1" dirty="0">
              <a:latin typeface="Verdana" panose="020B0604030504040204" pitchFamily="34" charset="0"/>
              <a:ea typeface="Verdana" panose="020B0604030504040204" pitchFamily="34" charset="0"/>
              <a:cs typeface="Verdana" panose="020B0604030504040204" pitchFamily="34" charset="0"/>
            </a:endParaRPr>
          </a:p>
          <a:p>
            <a:pPr algn="just"/>
            <a:r>
              <a:rPr lang="pt-PT" sz="1400" b="1" dirty="0">
                <a:latin typeface="Verdana" panose="020B0604030504040204" pitchFamily="34" charset="0"/>
                <a:ea typeface="Verdana" panose="020B0604030504040204" pitchFamily="34" charset="0"/>
                <a:cs typeface="Verdana" panose="020B0604030504040204" pitchFamily="34" charset="0"/>
              </a:rPr>
              <a:t>Objetivos: </a:t>
            </a:r>
            <a:r>
              <a:rPr lang="pt-PT" sz="1800" dirty="0">
                <a:effectLst/>
                <a:latin typeface="Calibri" panose="020F0502020204030204" pitchFamily="34" charset="0"/>
                <a:ea typeface="Calibri" panose="020F0502020204030204" pitchFamily="34" charset="0"/>
                <a:cs typeface="Times New Roman" panose="02020603050405020304" pitchFamily="18" charset="0"/>
              </a:rPr>
              <a:t>O Pacto de Inovação «</a:t>
            </a:r>
            <a:r>
              <a:rPr lang="pt-PT" sz="1800" dirty="0" err="1">
                <a:effectLst/>
                <a:latin typeface="Calibri" panose="020F0502020204030204" pitchFamily="34" charset="0"/>
                <a:ea typeface="Calibri" panose="020F0502020204030204" pitchFamily="34" charset="0"/>
                <a:cs typeface="Times New Roman" panose="02020603050405020304" pitchFamily="18" charset="0"/>
              </a:rPr>
              <a:t>From</a:t>
            </a:r>
            <a:r>
              <a:rPr lang="pt-PT" sz="1800" dirty="0">
                <a:effectLst/>
                <a:latin typeface="Calibri" panose="020F0502020204030204" pitchFamily="34" charset="0"/>
                <a:ea typeface="Calibri" panose="020F0502020204030204" pitchFamily="34" charset="0"/>
                <a:cs typeface="Times New Roman" panose="02020603050405020304" pitchFamily="18" charset="0"/>
              </a:rPr>
              <a:t> </a:t>
            </a:r>
            <a:r>
              <a:rPr lang="pt-PT" sz="1800" dirty="0" err="1">
                <a:effectLst/>
                <a:latin typeface="Calibri" panose="020F0502020204030204" pitchFamily="34" charset="0"/>
                <a:ea typeface="Calibri" panose="020F0502020204030204" pitchFamily="34" charset="0"/>
                <a:cs typeface="Times New Roman" panose="02020603050405020304" pitchFamily="18" charset="0"/>
              </a:rPr>
              <a:t>Fossil</a:t>
            </a:r>
            <a:r>
              <a:rPr lang="pt-PT" sz="1800" dirty="0">
                <a:effectLst/>
                <a:latin typeface="Calibri" panose="020F0502020204030204" pitchFamily="34" charset="0"/>
                <a:ea typeface="Calibri" panose="020F0502020204030204" pitchFamily="34" charset="0"/>
                <a:cs typeface="Times New Roman" panose="02020603050405020304" pitchFamily="18" charset="0"/>
              </a:rPr>
              <a:t> to </a:t>
            </a:r>
            <a:r>
              <a:rPr lang="pt-PT" sz="1800" dirty="0" err="1">
                <a:effectLst/>
                <a:latin typeface="Calibri" panose="020F0502020204030204" pitchFamily="34" charset="0"/>
                <a:ea typeface="Calibri" panose="020F0502020204030204" pitchFamily="34" charset="0"/>
                <a:cs typeface="Times New Roman" panose="02020603050405020304" pitchFamily="18" charset="0"/>
              </a:rPr>
              <a:t>Forest</a:t>
            </a:r>
            <a:r>
              <a:rPr lang="pt-PT" sz="1800" dirty="0">
                <a:effectLst/>
                <a:latin typeface="Calibri" panose="020F0502020204030204" pitchFamily="34" charset="0"/>
                <a:ea typeface="Calibri" panose="020F0502020204030204" pitchFamily="34" charset="0"/>
                <a:cs typeface="Times New Roman" panose="02020603050405020304" pitchFamily="18" charset="0"/>
              </a:rPr>
              <a:t>» visa o desenvolvimento de embalagens e produtos à base de celulose para a substituição de plásticos fósseis. O desenvolvimento e produção destas soluções, será possível através de atividades de I&amp;D, que incluem tarefas relacionadas com o desenvolvimento de protótipos, e a sua posterior industrialização </a:t>
            </a:r>
            <a:r>
              <a:rPr lang="pt-PT" dirty="0"/>
              <a:t>(em contexto industrial) das soluções desenvolvidas e aprovadas</a:t>
            </a:r>
            <a:r>
              <a:rPr lang="pt-PT" sz="1800" dirty="0">
                <a:effectLst/>
                <a:latin typeface="Calibri" panose="020F0502020204030204" pitchFamily="34" charset="0"/>
                <a:ea typeface="Calibri" panose="020F0502020204030204" pitchFamily="34" charset="0"/>
                <a:cs typeface="Times New Roman" panose="02020603050405020304" pitchFamily="18" charset="0"/>
              </a:rPr>
              <a:t>.</a:t>
            </a:r>
            <a:endParaRPr lang="pt-PT" dirty="0">
              <a:latin typeface="Calibri" panose="020F0502020204030204" pitchFamily="34" charset="0"/>
              <a:ea typeface="Verdana" panose="020B0604030504040204" pitchFamily="34" charset="0"/>
              <a:cs typeface="Times New Roman" panose="02020603050405020304" pitchFamily="18" charset="0"/>
            </a:endParaRPr>
          </a:p>
          <a:p>
            <a:pPr algn="just"/>
            <a:endParaRPr lang="pt-PT" sz="1400" dirty="0">
              <a:latin typeface="Verdana" panose="020B0604030504040204" pitchFamily="34" charset="0"/>
              <a:ea typeface="Verdana" panose="020B0604030504040204" pitchFamily="34" charset="0"/>
              <a:cs typeface="Verdana" panose="020B0604030504040204" pitchFamily="34" charset="0"/>
            </a:endParaRPr>
          </a:p>
          <a:p>
            <a:pPr algn="just"/>
            <a:r>
              <a:rPr lang="pt-PT" sz="1400" b="1" dirty="0">
                <a:latin typeface="Verdana" panose="020B0604030504040204" pitchFamily="34" charset="0"/>
                <a:ea typeface="Verdana" panose="020B0604030504040204" pitchFamily="34" charset="0"/>
              </a:rPr>
              <a:t>Ficha do Projeto</a:t>
            </a:r>
            <a:r>
              <a:rPr lang="pt-PT" b="1" dirty="0">
                <a:solidFill>
                  <a:srgbClr val="284940"/>
                </a:solidFill>
                <a:latin typeface="Aeonik-Bold"/>
                <a:ea typeface="Verdana" panose="020B0604030504040204" pitchFamily="34" charset="0"/>
                <a:cs typeface="Verdana" panose="020B0604030504040204" pitchFamily="34" charset="0"/>
              </a:rPr>
              <a:t>: </a:t>
            </a:r>
            <a:r>
              <a:rPr lang="pt-PT" sz="1600" b="1" dirty="0">
                <a:solidFill>
                  <a:srgbClr val="284940"/>
                </a:solidFill>
                <a:latin typeface="Aeonik-Bold"/>
                <a:ea typeface="Verdana" panose="020B0604030504040204" pitchFamily="34" charset="0"/>
                <a:cs typeface="Verdana" panose="020B0604030504040204" pitchFamily="34" charset="0"/>
                <a:hlinkClick r:id="rId3"/>
              </a:rPr>
              <a:t>https://www.thenavigatorcompany.com/Projetos/PRR/Projetos-PRR</a:t>
            </a:r>
            <a:endParaRPr lang="pt-PT" sz="1600" b="1" dirty="0">
              <a:solidFill>
                <a:srgbClr val="284940"/>
              </a:solidFill>
              <a:latin typeface="Aeonik-Bold"/>
              <a:ea typeface="Verdana" panose="020B0604030504040204" pitchFamily="34" charset="0"/>
              <a:cs typeface="Verdana" panose="020B0604030504040204" pitchFamily="34" charset="0"/>
            </a:endParaRPr>
          </a:p>
        </p:txBody>
      </p:sp>
      <p:pic>
        <p:nvPicPr>
          <p:cNvPr id="9" name="Picture 8"/>
          <p:cNvPicPr/>
          <p:nvPr/>
        </p:nvPicPr>
        <p:blipFill>
          <a:blip r:embed="rId4" cstate="print">
            <a:extLst>
              <a:ext uri="{28A0092B-C50C-407E-A947-70E740481C1C}">
                <a14:useLocalDpi xmlns:a14="http://schemas.microsoft.com/office/drawing/2010/main" val="0"/>
              </a:ext>
            </a:extLst>
          </a:blip>
          <a:stretch>
            <a:fillRect/>
          </a:stretch>
        </p:blipFill>
        <p:spPr>
          <a:xfrm>
            <a:off x="827584" y="404664"/>
            <a:ext cx="3474085" cy="767080"/>
          </a:xfrm>
          <a:prstGeom prst="rect">
            <a:avLst/>
          </a:prstGeom>
        </p:spPr>
      </p:pic>
      <p:sp>
        <p:nvSpPr>
          <p:cNvPr id="3" name="Rectangle 6"/>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PT"/>
          </a:p>
        </p:txBody>
      </p:sp>
      <p:sp>
        <p:nvSpPr>
          <p:cNvPr id="4" name="Rectangle 7"/>
          <p:cNvSpPr>
            <a:spLocks noChangeArrowheads="1"/>
          </p:cNvSpPr>
          <p:nvPr/>
        </p:nvSpPr>
        <p:spPr bwMode="auto">
          <a:xfrm>
            <a:off x="709960" y="4715852"/>
            <a:ext cx="753444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PT" altLang="pt-PT" sz="1200" b="1" i="0" u="none" strike="noStrike" cap="none" normalizeH="0" baseline="0" dirty="0">
                <a:ln>
                  <a:noFill/>
                </a:ln>
                <a:solidFill>
                  <a:schemeClr val="tx1"/>
                </a:solidFill>
                <a:effectLst/>
                <a:latin typeface="Verdana" panose="020B0604030504040204" pitchFamily="34" charset="0"/>
                <a:ea typeface="Verdana" panose="020B0604030504040204" pitchFamily="34" charset="0"/>
                <a:cs typeface="Times New Roman" pitchFamily="18" charset="0"/>
              </a:rPr>
              <a:t>Programa de Financiamento: </a:t>
            </a:r>
            <a:r>
              <a:rPr lang="pt-PT" altLang="pt-PT" sz="1200" b="1" dirty="0">
                <a:latin typeface="Verdana" panose="020B0604030504040204" pitchFamily="34" charset="0"/>
                <a:ea typeface="Verdana" panose="020B0604030504040204" pitchFamily="34" charset="0"/>
                <a:cs typeface="Times New Roman" pitchFamily="18" charset="0"/>
                <a:hlinkClick r:id="rId5"/>
              </a:rPr>
              <a:t>WWW</a:t>
            </a:r>
            <a:r>
              <a:rPr kumimoji="0" lang="pt-PT" altLang="pt-PT" sz="1200" b="1" i="0" u="none" strike="noStrike" cap="none" normalizeH="0" baseline="0" dirty="0">
                <a:ln>
                  <a:noFill/>
                </a:ln>
                <a:solidFill>
                  <a:schemeClr val="tx1"/>
                </a:solidFill>
                <a:effectLst/>
                <a:latin typeface="Verdana" panose="020B0604030504040204" pitchFamily="34" charset="0"/>
                <a:ea typeface="Verdana" panose="020B0604030504040204" pitchFamily="34" charset="0"/>
                <a:cs typeface="Times New Roman" pitchFamily="18" charset="0"/>
                <a:hlinkClick r:id="rId5"/>
              </a:rPr>
              <a:t>.</a:t>
            </a:r>
            <a:r>
              <a:rPr lang="pt-PT" sz="1800" b="1" i="0" u="none" strike="noStrike" baseline="0" dirty="0">
                <a:solidFill>
                  <a:srgbClr val="00473D"/>
                </a:solidFill>
                <a:latin typeface="Aeonik-Bold"/>
                <a:hlinkClick r:id="rId5"/>
              </a:rPr>
              <a:t>recuperarportugal.gov.pt</a:t>
            </a:r>
            <a:r>
              <a:rPr lang="pt-PT" sz="1800" b="1" i="0" u="none" strike="noStrike" baseline="0" dirty="0">
                <a:solidFill>
                  <a:srgbClr val="00473D"/>
                </a:solidFill>
                <a:latin typeface="Aeonik-Bold"/>
              </a:rPr>
              <a:t>  </a:t>
            </a:r>
            <a:endParaRPr kumimoji="0" lang="pt-PT" altLang="pt-PT" sz="2000" b="0" i="0" u="none" strike="noStrike" cap="none" normalizeH="0" baseline="0" dirty="0">
              <a:ln>
                <a:noFill/>
              </a:ln>
              <a:solidFill>
                <a:schemeClr val="tx1"/>
              </a:solidFill>
              <a:effectLst/>
              <a:latin typeface="Verdana" panose="020B0604030504040204" pitchFamily="34" charset="0"/>
              <a:ea typeface="Verdana" panose="020B0604030504040204" pitchFamily="34" charset="0"/>
              <a:cs typeface="Arial" pitchFamily="34" charset="0"/>
            </a:endParaRPr>
          </a:p>
        </p:txBody>
      </p:sp>
      <p:pic>
        <p:nvPicPr>
          <p:cNvPr id="5" name="Picture 4">
            <a:extLst>
              <a:ext uri="{FF2B5EF4-FFF2-40B4-BE49-F238E27FC236}">
                <a16:creationId xmlns:a16="http://schemas.microsoft.com/office/drawing/2014/main" id="{8E611A0B-BE64-8E3F-7F04-73D6E0D7B98F}"/>
              </a:ext>
            </a:extLst>
          </p:cNvPr>
          <p:cNvPicPr>
            <a:picLocks noChangeAspect="1"/>
          </p:cNvPicPr>
          <p:nvPr/>
        </p:nvPicPr>
        <p:blipFill>
          <a:blip r:embed="rId6"/>
          <a:stretch>
            <a:fillRect/>
          </a:stretch>
        </p:blipFill>
        <p:spPr>
          <a:xfrm>
            <a:off x="1448864" y="5015257"/>
            <a:ext cx="6246272" cy="862015"/>
          </a:xfrm>
          <a:prstGeom prst="rect">
            <a:avLst/>
          </a:prstGeom>
        </p:spPr>
      </p:pic>
    </p:spTree>
    <p:extLst>
      <p:ext uri="{BB962C8B-B14F-4D97-AF65-F5344CB8AC3E}">
        <p14:creationId xmlns:p14="http://schemas.microsoft.com/office/powerpoint/2010/main" val="13943198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rotWithShape="1">
          <a:blip r:embed="rId2"/>
          <a:srcRect b="73519"/>
          <a:stretch/>
        </p:blipFill>
        <p:spPr>
          <a:xfrm>
            <a:off x="5331405" y="5992421"/>
            <a:ext cx="3201035" cy="460915"/>
          </a:xfrm>
          <a:prstGeom prst="rect">
            <a:avLst/>
          </a:prstGeom>
        </p:spPr>
      </p:pic>
      <p:pic>
        <p:nvPicPr>
          <p:cNvPr id="7" name="Picture 6"/>
          <p:cNvPicPr/>
          <p:nvPr/>
        </p:nvPicPr>
        <p:blipFill rotWithShape="1">
          <a:blip r:embed="rId2"/>
          <a:srcRect t="44087"/>
          <a:stretch/>
        </p:blipFill>
        <p:spPr>
          <a:xfrm>
            <a:off x="827584" y="5949280"/>
            <a:ext cx="2624971" cy="685166"/>
          </a:xfrm>
          <a:prstGeom prst="rect">
            <a:avLst/>
          </a:prstGeom>
        </p:spPr>
      </p:pic>
      <p:cxnSp>
        <p:nvCxnSpPr>
          <p:cNvPr id="8" name="Straight Connector 7"/>
          <p:cNvCxnSpPr/>
          <p:nvPr/>
        </p:nvCxnSpPr>
        <p:spPr>
          <a:xfrm>
            <a:off x="755576" y="5877272"/>
            <a:ext cx="7776864" cy="0"/>
          </a:xfrm>
          <a:prstGeom prst="line">
            <a:avLst/>
          </a:prstGeom>
          <a:ln w="1905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755576" y="886766"/>
            <a:ext cx="7632848" cy="3970318"/>
          </a:xfrm>
          <a:prstGeom prst="rect">
            <a:avLst/>
          </a:prstGeom>
          <a:noFill/>
        </p:spPr>
        <p:txBody>
          <a:bodyPr wrap="square" rtlCol="0">
            <a:spAutoFit/>
          </a:bodyPr>
          <a:lstStyle/>
          <a:p>
            <a:pPr algn="ctr"/>
            <a:endParaRPr lang="pt-PT" sz="1600" b="1" i="1" dirty="0">
              <a:latin typeface="Verdana" panose="020B0604030504040204" pitchFamily="34" charset="0"/>
              <a:ea typeface="Verdana" panose="020B0604030504040204" pitchFamily="34" charset="0"/>
              <a:cs typeface="Verdana" panose="020B0604030504040204" pitchFamily="34" charset="0"/>
            </a:endParaRPr>
          </a:p>
          <a:p>
            <a:pPr algn="ctr"/>
            <a:endParaRPr lang="pt-PT" sz="1600" b="1" i="1" dirty="0">
              <a:latin typeface="Verdana" panose="020B0604030504040204" pitchFamily="34" charset="0"/>
              <a:ea typeface="Verdana" panose="020B0604030504040204" pitchFamily="34" charset="0"/>
              <a:cs typeface="Verdana" panose="020B0604030504040204" pitchFamily="34" charset="0"/>
            </a:endParaRPr>
          </a:p>
          <a:p>
            <a:pPr algn="ctr"/>
            <a:r>
              <a:rPr lang="pt-PT" sz="1600" b="1" i="1" dirty="0" err="1">
                <a:latin typeface="Verdana" panose="020B0604030504040204" pitchFamily="34" charset="0"/>
                <a:ea typeface="Verdana" panose="020B0604030504040204" pitchFamily="34" charset="0"/>
                <a:cs typeface="Verdana" panose="020B0604030504040204" pitchFamily="34" charset="0"/>
              </a:rPr>
              <a:t>From</a:t>
            </a:r>
            <a:r>
              <a:rPr lang="pt-PT" sz="1600" b="1" i="1" dirty="0">
                <a:latin typeface="Verdana" panose="020B0604030504040204" pitchFamily="34" charset="0"/>
                <a:ea typeface="Verdana" panose="020B0604030504040204" pitchFamily="34" charset="0"/>
                <a:cs typeface="Verdana" panose="020B0604030504040204" pitchFamily="34" charset="0"/>
              </a:rPr>
              <a:t> </a:t>
            </a:r>
            <a:r>
              <a:rPr lang="pt-PT" sz="1600" b="1" i="1" dirty="0" err="1">
                <a:latin typeface="Verdana" panose="020B0604030504040204" pitchFamily="34" charset="0"/>
                <a:ea typeface="Verdana" panose="020B0604030504040204" pitchFamily="34" charset="0"/>
                <a:cs typeface="Verdana" panose="020B0604030504040204" pitchFamily="34" charset="0"/>
              </a:rPr>
              <a:t>Fossil</a:t>
            </a:r>
            <a:r>
              <a:rPr lang="pt-PT" sz="1600" b="1" i="1" dirty="0">
                <a:latin typeface="Verdana" panose="020B0604030504040204" pitchFamily="34" charset="0"/>
                <a:ea typeface="Verdana" panose="020B0604030504040204" pitchFamily="34" charset="0"/>
                <a:cs typeface="Verdana" panose="020B0604030504040204" pitchFamily="34" charset="0"/>
              </a:rPr>
              <a:t> To </a:t>
            </a:r>
            <a:r>
              <a:rPr lang="pt-PT" sz="1600" b="1" i="1" dirty="0" err="1">
                <a:latin typeface="Verdana" panose="020B0604030504040204" pitchFamily="34" charset="0"/>
                <a:ea typeface="Verdana" panose="020B0604030504040204" pitchFamily="34" charset="0"/>
                <a:cs typeface="Verdana" panose="020B0604030504040204" pitchFamily="34" charset="0"/>
              </a:rPr>
              <a:t>Forest</a:t>
            </a:r>
            <a:r>
              <a:rPr lang="pt-PT" sz="1600" b="1" i="1" dirty="0">
                <a:latin typeface="Verdana" panose="020B0604030504040204" pitchFamily="34" charset="0"/>
                <a:ea typeface="Verdana" panose="020B0604030504040204" pitchFamily="34" charset="0"/>
                <a:cs typeface="Verdana" panose="020B0604030504040204" pitchFamily="34" charset="0"/>
              </a:rPr>
              <a:t> – Embalagem e Produtos Sustentáveis para a Substituição do Plástico </a:t>
            </a:r>
            <a:r>
              <a:rPr lang="pt-PT" sz="1600" b="1" i="1" dirty="0" err="1">
                <a:latin typeface="Verdana" panose="020B0604030504040204" pitchFamily="34" charset="0"/>
                <a:ea typeface="Verdana" panose="020B0604030504040204" pitchFamily="34" charset="0"/>
                <a:cs typeface="Verdana" panose="020B0604030504040204" pitchFamily="34" charset="0"/>
              </a:rPr>
              <a:t>Fossil</a:t>
            </a:r>
            <a:endParaRPr lang="pt-PT" sz="1600" b="1" i="1" dirty="0">
              <a:latin typeface="Verdana" panose="020B0604030504040204" pitchFamily="34" charset="0"/>
              <a:ea typeface="Verdana" panose="020B0604030504040204" pitchFamily="34" charset="0"/>
              <a:cs typeface="Verdana" panose="020B0604030504040204" pitchFamily="34" charset="0"/>
            </a:endParaRPr>
          </a:p>
          <a:p>
            <a:r>
              <a:rPr lang="pt-PT" sz="1400" b="1" dirty="0" err="1">
                <a:latin typeface="Verdana" panose="020B0604030504040204" pitchFamily="34" charset="0"/>
                <a:ea typeface="Verdana" panose="020B0604030504040204" pitchFamily="34" charset="0"/>
                <a:cs typeface="Verdana" panose="020B0604030504040204" pitchFamily="34" charset="0"/>
              </a:rPr>
              <a:t>Duration</a:t>
            </a:r>
            <a:r>
              <a:rPr lang="pt-PT" sz="1400" b="1" dirty="0">
                <a:latin typeface="Verdana" panose="020B0604030504040204" pitchFamily="34" charset="0"/>
                <a:ea typeface="Verdana" panose="020B0604030504040204" pitchFamily="34" charset="0"/>
                <a:cs typeface="Verdana" panose="020B0604030504040204" pitchFamily="34" charset="0"/>
              </a:rPr>
              <a:t>: 51</a:t>
            </a:r>
            <a:r>
              <a:rPr lang="pt-PT" sz="1400" dirty="0">
                <a:latin typeface="Verdana" panose="020B0604030504040204" pitchFamily="34" charset="0"/>
                <a:ea typeface="Verdana" panose="020B0604030504040204" pitchFamily="34" charset="0"/>
                <a:cs typeface="Verdana" panose="020B0604030504040204" pitchFamily="34" charset="0"/>
              </a:rPr>
              <a:t> </a:t>
            </a:r>
            <a:r>
              <a:rPr lang="pt-PT" sz="1400" dirty="0" err="1">
                <a:latin typeface="Verdana" panose="020B0604030504040204" pitchFamily="34" charset="0"/>
                <a:ea typeface="Verdana" panose="020B0604030504040204" pitchFamily="34" charset="0"/>
                <a:cs typeface="Verdana" panose="020B0604030504040204" pitchFamily="34" charset="0"/>
              </a:rPr>
              <a:t>months</a:t>
            </a:r>
            <a:r>
              <a:rPr lang="pt-PT" sz="1400" dirty="0">
                <a:latin typeface="Verdana" panose="020B0604030504040204" pitchFamily="34" charset="0"/>
                <a:ea typeface="Verdana" panose="020B0604030504040204" pitchFamily="34" charset="0"/>
                <a:cs typeface="Verdana" panose="020B0604030504040204" pitchFamily="34" charset="0"/>
              </a:rPr>
              <a:t> (01.10.2021 - 31.12.2025)</a:t>
            </a:r>
          </a:p>
          <a:p>
            <a:endParaRPr lang="pt-PT" sz="1400" b="1" dirty="0">
              <a:latin typeface="Verdana" panose="020B0604030504040204" pitchFamily="34" charset="0"/>
              <a:ea typeface="Verdana" panose="020B0604030504040204" pitchFamily="34" charset="0"/>
              <a:cs typeface="Verdana" panose="020B0604030504040204" pitchFamily="34" charset="0"/>
            </a:endParaRPr>
          </a:p>
          <a:p>
            <a:pPr algn="just"/>
            <a:r>
              <a:rPr lang="pt-PT" sz="1400" b="1" dirty="0" err="1">
                <a:latin typeface="Verdana" panose="020B0604030504040204" pitchFamily="34" charset="0"/>
                <a:ea typeface="Verdana" panose="020B0604030504040204" pitchFamily="34" charset="0"/>
                <a:cs typeface="Verdana" panose="020B0604030504040204" pitchFamily="34" charset="0"/>
              </a:rPr>
              <a:t>Goals</a:t>
            </a:r>
            <a:r>
              <a:rPr lang="pt-PT" sz="1400" b="1" dirty="0">
                <a:latin typeface="Verdana" panose="020B0604030504040204" pitchFamily="34" charset="0"/>
                <a:ea typeface="Verdana" panose="020B0604030504040204" pitchFamily="34" charset="0"/>
                <a:cs typeface="Verdana" panose="020B0604030504040204" pitchFamily="34"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The Innovation Pact </a:t>
            </a:r>
            <a:r>
              <a:rPr lang="pt-PT" sz="1800" dirty="0">
                <a:effectLst/>
                <a:latin typeface="Calibri" panose="020F0502020204030204" pitchFamily="34" charset="0"/>
                <a:ea typeface="Calibri" panose="020F0502020204030204" pitchFamily="34" charset="0"/>
                <a:cs typeface="Times New Roman" panose="02020603050405020304" pitchFamily="18" charset="0"/>
              </a:rPr>
              <a:t>«</a:t>
            </a:r>
            <a:r>
              <a:rPr lang="pt-PT" sz="1800" dirty="0" err="1">
                <a:effectLst/>
                <a:latin typeface="Calibri" panose="020F0502020204030204" pitchFamily="34" charset="0"/>
                <a:ea typeface="Calibri" panose="020F0502020204030204" pitchFamily="34" charset="0"/>
                <a:cs typeface="Times New Roman" panose="02020603050405020304" pitchFamily="18" charset="0"/>
              </a:rPr>
              <a:t>From</a:t>
            </a:r>
            <a:r>
              <a:rPr lang="pt-PT" sz="1800" dirty="0">
                <a:effectLst/>
                <a:latin typeface="Calibri" panose="020F0502020204030204" pitchFamily="34" charset="0"/>
                <a:ea typeface="Calibri" panose="020F0502020204030204" pitchFamily="34" charset="0"/>
                <a:cs typeface="Times New Roman" panose="02020603050405020304" pitchFamily="18" charset="0"/>
              </a:rPr>
              <a:t> </a:t>
            </a:r>
            <a:r>
              <a:rPr lang="pt-PT" sz="1800" dirty="0" err="1">
                <a:effectLst/>
                <a:latin typeface="Calibri" panose="020F0502020204030204" pitchFamily="34" charset="0"/>
                <a:ea typeface="Calibri" panose="020F0502020204030204" pitchFamily="34" charset="0"/>
                <a:cs typeface="Times New Roman" panose="02020603050405020304" pitchFamily="18" charset="0"/>
              </a:rPr>
              <a:t>Fossil</a:t>
            </a:r>
            <a:r>
              <a:rPr lang="pt-PT" sz="1800" dirty="0">
                <a:effectLst/>
                <a:latin typeface="Calibri" panose="020F0502020204030204" pitchFamily="34" charset="0"/>
                <a:ea typeface="Calibri" panose="020F0502020204030204" pitchFamily="34" charset="0"/>
                <a:cs typeface="Times New Roman" panose="02020603050405020304" pitchFamily="18" charset="0"/>
              </a:rPr>
              <a:t> to </a:t>
            </a:r>
            <a:r>
              <a:rPr lang="pt-PT" sz="1800" dirty="0" err="1">
                <a:effectLst/>
                <a:latin typeface="Calibri" panose="020F0502020204030204" pitchFamily="34" charset="0"/>
                <a:ea typeface="Calibri" panose="020F0502020204030204" pitchFamily="34" charset="0"/>
                <a:cs typeface="Times New Roman" panose="02020603050405020304" pitchFamily="18" charset="0"/>
              </a:rPr>
              <a:t>Forest</a:t>
            </a:r>
            <a:r>
              <a:rPr lang="pt-PT"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is aimed at developing cellulose-based packaging and products to replace fossil-based plastics. The development and production of these solutions will be possible through R&amp;D activities, which include tasks related to the development of prototypes, and their subsequent industrialization, involving the production, in an industrial context, of the evolved and approved solutions in the action lines outlined in this agenda.</a:t>
            </a:r>
          </a:p>
          <a:p>
            <a:pPr algn="just"/>
            <a:endParaRPr lang="pt-PT" sz="1600" dirty="0">
              <a:latin typeface="Verdana" panose="020B0604030504040204" pitchFamily="34" charset="0"/>
              <a:ea typeface="Verdana" panose="020B0604030504040204" pitchFamily="34" charset="0"/>
              <a:cs typeface="Verdana" panose="020B0604030504040204" pitchFamily="34" charset="0"/>
            </a:endParaRPr>
          </a:p>
          <a:p>
            <a:pPr algn="just"/>
            <a:r>
              <a:rPr lang="pt-PT" sz="1400" b="1" dirty="0">
                <a:latin typeface="Verdana" panose="020B0604030504040204" pitchFamily="34" charset="0"/>
                <a:ea typeface="Verdana" panose="020B0604030504040204" pitchFamily="34" charset="0"/>
              </a:rPr>
              <a:t>Project </a:t>
            </a:r>
            <a:r>
              <a:rPr lang="pt-PT" sz="1400" b="1" dirty="0" err="1">
                <a:latin typeface="Verdana" panose="020B0604030504040204" pitchFamily="34" charset="0"/>
                <a:ea typeface="Verdana" panose="020B0604030504040204" pitchFamily="34" charset="0"/>
              </a:rPr>
              <a:t>Sheet</a:t>
            </a:r>
            <a:r>
              <a:rPr lang="pt-PT" sz="1400" b="1" dirty="0">
                <a:latin typeface="Verdana" panose="020B0604030504040204" pitchFamily="34" charset="0"/>
                <a:ea typeface="Verdana" panose="020B0604030504040204" pitchFamily="34" charset="0"/>
              </a:rPr>
              <a:t> </a:t>
            </a:r>
            <a:r>
              <a:rPr lang="pt-PT" b="1" dirty="0">
                <a:solidFill>
                  <a:srgbClr val="284940"/>
                </a:solidFill>
                <a:latin typeface="Aeonik-Bold"/>
                <a:ea typeface="Verdana" panose="020B0604030504040204" pitchFamily="34" charset="0"/>
                <a:cs typeface="Verdana" panose="020B0604030504040204" pitchFamily="34" charset="0"/>
              </a:rPr>
              <a:t>: </a:t>
            </a:r>
            <a:r>
              <a:rPr lang="pt-PT" sz="1600" b="1" dirty="0">
                <a:solidFill>
                  <a:srgbClr val="284940"/>
                </a:solidFill>
                <a:latin typeface="Aeonik-Bold"/>
                <a:ea typeface="Verdana" panose="020B0604030504040204" pitchFamily="34" charset="0"/>
                <a:cs typeface="Verdana" panose="020B0604030504040204" pitchFamily="34" charset="0"/>
                <a:hlinkClick r:id="rId3"/>
              </a:rPr>
              <a:t>https://www.thenavigatorcompany.com/Projetos/PRR/Projetos-PRR</a:t>
            </a:r>
            <a:endParaRPr lang="pt-PT" sz="1600" b="1" dirty="0">
              <a:solidFill>
                <a:srgbClr val="284940"/>
              </a:solidFill>
              <a:latin typeface="Aeonik-Bold"/>
              <a:ea typeface="Verdana" panose="020B0604030504040204" pitchFamily="34" charset="0"/>
              <a:cs typeface="Verdana" panose="020B0604030504040204" pitchFamily="34" charset="0"/>
            </a:endParaRPr>
          </a:p>
        </p:txBody>
      </p:sp>
      <p:pic>
        <p:nvPicPr>
          <p:cNvPr id="9" name="Picture 8"/>
          <p:cNvPicPr/>
          <p:nvPr/>
        </p:nvPicPr>
        <p:blipFill>
          <a:blip r:embed="rId4" cstate="print">
            <a:extLst>
              <a:ext uri="{28A0092B-C50C-407E-A947-70E740481C1C}">
                <a14:useLocalDpi xmlns:a14="http://schemas.microsoft.com/office/drawing/2010/main" val="0"/>
              </a:ext>
            </a:extLst>
          </a:blip>
          <a:stretch>
            <a:fillRect/>
          </a:stretch>
        </p:blipFill>
        <p:spPr>
          <a:xfrm>
            <a:off x="827584" y="404664"/>
            <a:ext cx="3474085" cy="767080"/>
          </a:xfrm>
          <a:prstGeom prst="rect">
            <a:avLst/>
          </a:prstGeom>
        </p:spPr>
      </p:pic>
      <p:sp>
        <p:nvSpPr>
          <p:cNvPr id="3" name="Rectangle 6"/>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PT"/>
          </a:p>
        </p:txBody>
      </p:sp>
      <p:sp>
        <p:nvSpPr>
          <p:cNvPr id="4" name="Rectangle 7"/>
          <p:cNvSpPr>
            <a:spLocks noChangeArrowheads="1"/>
          </p:cNvSpPr>
          <p:nvPr/>
        </p:nvSpPr>
        <p:spPr bwMode="auto">
          <a:xfrm>
            <a:off x="709960" y="4715852"/>
            <a:ext cx="753444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PT" altLang="pt-PT" sz="1200" b="1" i="0" u="none" strike="noStrike" cap="none" normalizeH="0" baseline="0" dirty="0">
                <a:ln>
                  <a:noFill/>
                </a:ln>
                <a:solidFill>
                  <a:schemeClr val="tx1"/>
                </a:solidFill>
                <a:effectLst/>
                <a:latin typeface="Verdana" panose="020B0604030504040204" pitchFamily="34" charset="0"/>
                <a:ea typeface="Verdana" panose="020B0604030504040204" pitchFamily="34" charset="0"/>
                <a:cs typeface="Times New Roman" pitchFamily="18" charset="0"/>
              </a:rPr>
              <a:t>Funding </a:t>
            </a:r>
            <a:r>
              <a:rPr kumimoji="0" lang="pt-PT" altLang="pt-PT" sz="1200" b="1" i="0" u="none" strike="noStrike" cap="none" normalizeH="0" baseline="0" dirty="0" err="1">
                <a:ln>
                  <a:noFill/>
                </a:ln>
                <a:solidFill>
                  <a:schemeClr val="tx1"/>
                </a:solidFill>
                <a:effectLst/>
                <a:latin typeface="Verdana" panose="020B0604030504040204" pitchFamily="34" charset="0"/>
                <a:ea typeface="Verdana" panose="020B0604030504040204" pitchFamily="34" charset="0"/>
                <a:cs typeface="Times New Roman" pitchFamily="18" charset="0"/>
              </a:rPr>
              <a:t>Programme</a:t>
            </a:r>
            <a:r>
              <a:rPr kumimoji="0" lang="pt-PT" altLang="pt-PT" sz="1200" b="1" i="0" u="none" strike="noStrike" cap="none" normalizeH="0" baseline="0" dirty="0">
                <a:ln>
                  <a:noFill/>
                </a:ln>
                <a:solidFill>
                  <a:schemeClr val="tx1"/>
                </a:solidFill>
                <a:effectLst/>
                <a:latin typeface="Verdana" panose="020B0604030504040204" pitchFamily="34" charset="0"/>
                <a:ea typeface="Verdana" panose="020B0604030504040204" pitchFamily="34" charset="0"/>
                <a:cs typeface="Times New Roman" pitchFamily="18" charset="0"/>
              </a:rPr>
              <a:t>: </a:t>
            </a:r>
            <a:r>
              <a:rPr lang="pt-PT" altLang="pt-PT" sz="1200" b="1" dirty="0">
                <a:latin typeface="Verdana" panose="020B0604030504040204" pitchFamily="34" charset="0"/>
                <a:ea typeface="Verdana" panose="020B0604030504040204" pitchFamily="34" charset="0"/>
                <a:cs typeface="Times New Roman" pitchFamily="18" charset="0"/>
                <a:hlinkClick r:id="rId5"/>
              </a:rPr>
              <a:t>WWW</a:t>
            </a:r>
            <a:r>
              <a:rPr kumimoji="0" lang="pt-PT" altLang="pt-PT" sz="1200" b="1" i="0" u="none" strike="noStrike" cap="none" normalizeH="0" baseline="0" dirty="0">
                <a:ln>
                  <a:noFill/>
                </a:ln>
                <a:solidFill>
                  <a:schemeClr val="tx1"/>
                </a:solidFill>
                <a:effectLst/>
                <a:latin typeface="Verdana" panose="020B0604030504040204" pitchFamily="34" charset="0"/>
                <a:ea typeface="Verdana" panose="020B0604030504040204" pitchFamily="34" charset="0"/>
                <a:cs typeface="Times New Roman" pitchFamily="18" charset="0"/>
                <a:hlinkClick r:id="rId5"/>
              </a:rPr>
              <a:t>.</a:t>
            </a:r>
            <a:r>
              <a:rPr lang="pt-PT" sz="1800" b="1" i="0" u="none" strike="noStrike" baseline="0" dirty="0">
                <a:solidFill>
                  <a:srgbClr val="00473D"/>
                </a:solidFill>
                <a:latin typeface="Aeonik-Bold"/>
                <a:hlinkClick r:id="rId5"/>
              </a:rPr>
              <a:t>recuperarportugal.gov.pt</a:t>
            </a:r>
            <a:r>
              <a:rPr lang="pt-PT" sz="1800" b="1" i="0" u="none" strike="noStrike" baseline="0" dirty="0">
                <a:solidFill>
                  <a:srgbClr val="00473D"/>
                </a:solidFill>
                <a:latin typeface="Aeonik-Bold"/>
              </a:rPr>
              <a:t>  </a:t>
            </a:r>
            <a:endParaRPr kumimoji="0" lang="pt-PT" altLang="pt-PT" sz="2000" b="0" i="0" u="none" strike="noStrike" cap="none" normalizeH="0" baseline="0" dirty="0">
              <a:ln>
                <a:noFill/>
              </a:ln>
              <a:solidFill>
                <a:schemeClr val="tx1"/>
              </a:solidFill>
              <a:effectLst/>
              <a:latin typeface="Verdana" panose="020B0604030504040204" pitchFamily="34" charset="0"/>
              <a:ea typeface="Verdana" panose="020B0604030504040204" pitchFamily="34" charset="0"/>
              <a:cs typeface="Arial" pitchFamily="34" charset="0"/>
            </a:endParaRPr>
          </a:p>
        </p:txBody>
      </p:sp>
      <p:pic>
        <p:nvPicPr>
          <p:cNvPr id="5" name="Picture 4">
            <a:extLst>
              <a:ext uri="{FF2B5EF4-FFF2-40B4-BE49-F238E27FC236}">
                <a16:creationId xmlns:a16="http://schemas.microsoft.com/office/drawing/2014/main" id="{8E611A0B-BE64-8E3F-7F04-73D6E0D7B98F}"/>
              </a:ext>
            </a:extLst>
          </p:cNvPr>
          <p:cNvPicPr>
            <a:picLocks noChangeAspect="1"/>
          </p:cNvPicPr>
          <p:nvPr/>
        </p:nvPicPr>
        <p:blipFill>
          <a:blip r:embed="rId6"/>
          <a:stretch>
            <a:fillRect/>
          </a:stretch>
        </p:blipFill>
        <p:spPr>
          <a:xfrm>
            <a:off x="1448864" y="5015257"/>
            <a:ext cx="6246272" cy="862015"/>
          </a:xfrm>
          <a:prstGeom prst="rect">
            <a:avLst/>
          </a:prstGeom>
        </p:spPr>
      </p:pic>
    </p:spTree>
    <p:extLst>
      <p:ext uri="{BB962C8B-B14F-4D97-AF65-F5344CB8AC3E}">
        <p14:creationId xmlns:p14="http://schemas.microsoft.com/office/powerpoint/2010/main" val="18714958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1302</TotalTime>
  <Words>254</Words>
  <Application>Microsoft Office PowerPoint</Application>
  <PresentationFormat>On-screen Show (4:3)</PresentationFormat>
  <Paragraphs>18</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Aeonik-Bold</vt:lpstr>
      <vt:lpstr>Arial</vt:lpstr>
      <vt:lpstr>Calibri</vt:lpstr>
      <vt:lpstr>Verdana</vt:lpstr>
      <vt:lpstr>Office Theme</vt:lpstr>
      <vt:lpstr>PowerPoint Presentation</vt:lpstr>
      <vt:lpstr>PowerPoint Presentation</vt:lpstr>
    </vt:vector>
  </TitlesOfParts>
  <Company>gPS Grupo Portucel Soporcel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Sandra Cristina Pinho</dc:creator>
  <cp:lastModifiedBy>Cindy Sofia Santos Alves Ribeiro Sabença</cp:lastModifiedBy>
  <cp:revision>243</cp:revision>
  <cp:lastPrinted>2022-11-07T17:07:23Z</cp:lastPrinted>
  <dcterms:created xsi:type="dcterms:W3CDTF">2017-06-30T11:47:06Z</dcterms:created>
  <dcterms:modified xsi:type="dcterms:W3CDTF">2024-02-09T11:49:31Z</dcterms:modified>
</cp:coreProperties>
</file>